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6858000" cx="12192000"/>
  <p:notesSz cx="6858000" cy="9144000"/>
  <p:embeddedFontLst>
    <p:embeddedFont>
      <p:font typeface="Inter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Inter-bold.fntdata"/><Relationship Id="rId12" Type="http://schemas.openxmlformats.org/officeDocument/2006/relationships/slide" Target="slides/slide8.xml"/><Relationship Id="rId34" Type="http://schemas.openxmlformats.org/officeDocument/2006/relationships/font" Target="fonts/Inter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81787c79d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81787c79d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Many ways to implement a plugin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You can see most of them in there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only one that ended up being </a:t>
            </a:r>
            <a:r>
              <a:rPr lang="en-US"/>
              <a:t>performant enough was dynamic loading</a:t>
            </a:r>
            <a:endParaRPr/>
          </a:p>
        </p:txBody>
      </p:sp>
      <p:sp>
        <p:nvSpPr>
          <p:cNvPr id="177" name="Google Shape;177;g1081787c79d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81787c79d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81787c79d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What wasn’t very clear since the beginning: not really possible with plain Rust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For both good and bad reasons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Interface has to be written with C in Rust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 as pretty, safe or easy</a:t>
            </a:r>
            <a:endParaRPr/>
          </a:p>
        </p:txBody>
      </p:sp>
      <p:sp>
        <p:nvSpPr>
          <p:cNvPr id="199" name="Google Shape;199;g1081787c79d_0_2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81787c79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81787c79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Happy with being able to run it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Also being able to compile it in the first place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Far from perfect, still not in production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a good basis for what the plugin system could look like in the future</a:t>
            </a:r>
            <a:endParaRPr/>
          </a:p>
        </p:txBody>
      </p:sp>
      <p:sp>
        <p:nvSpPr>
          <p:cNvPr id="213" name="Google Shape;213;g1081787c79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cc7349cec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cc7349cec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Usability not as bad as I thought, even though low-level, 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With enough macros, abstractions and tooling it gets better</a:t>
            </a:r>
            <a:endParaRPr/>
          </a:p>
        </p:txBody>
      </p:sp>
      <p:sp>
        <p:nvSpPr>
          <p:cNvPr id="221" name="Google Shape;221;g10cc7349cec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cc7349cec_2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cc7349cec_2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Contributions to upstream dependencies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Very happy for helping the Rust community</a:t>
            </a:r>
            <a:endParaRPr/>
          </a:p>
        </p:txBody>
      </p:sp>
      <p:sp>
        <p:nvSpPr>
          <p:cNvPr id="228" name="Google Shape;228;g10cc7349cec_2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0bf4de154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0bf4de154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Knew</a:t>
            </a:r>
            <a:r>
              <a:rPr lang="en-US"/>
              <a:t> Rust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 clue about a plugin system could be implemented nor about dynamic loading</a:t>
            </a:r>
            <a:endParaRPr/>
          </a:p>
        </p:txBody>
      </p:sp>
      <p:sp>
        <p:nvSpPr>
          <p:cNvPr id="241" name="Google Shape;241;g10bf4de154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cc7349cec_2_1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cc7349cec_2_1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Wrote my research on a personal blog I created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Useful not only for me (organizing myself, remembering </a:t>
            </a:r>
            <a:r>
              <a:rPr lang="en-US"/>
              <a:t>things)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also for others who want to implement something similar in the future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And even my mentors to see how I’m doing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Recommend to everyone watching this</a:t>
            </a:r>
            <a:endParaRPr/>
          </a:p>
        </p:txBody>
      </p:sp>
      <p:sp>
        <p:nvSpPr>
          <p:cNvPr id="253" name="Google Shape;253;g10cc7349cec_2_1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0cc7349cec_2_1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0cc7349cec_2_1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Apart from the code itself,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Had never really tried to program in such a huge and scary codebase</a:t>
            </a:r>
            <a:endParaRPr/>
          </a:p>
        </p:txBody>
      </p:sp>
      <p:sp>
        <p:nvSpPr>
          <p:cNvPr id="264" name="Google Shape;264;g10cc7349cec_2_1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cc7349cec_2_1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cc7349cec_2_1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Initially just in the issues &amp; PRs because the task was small enough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 later needed to use tools such as Kanban</a:t>
            </a:r>
            <a:endParaRPr/>
          </a:p>
        </p:txBody>
      </p:sp>
      <p:sp>
        <p:nvSpPr>
          <p:cNvPr id="275" name="Google Shape;275;g10cc7349cec_2_1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cc7349cec_2_2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cc7349cec_2_2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Skills are nice, but the experience is the important part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-US"/>
              <a:t>In terms of development, this diagram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Start by learning as much as possible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This was actually the lengthiest part </a:t>
            </a:r>
            <a:endParaRPr/>
          </a:p>
        </p:txBody>
      </p:sp>
      <p:sp>
        <p:nvSpPr>
          <p:cNvPr id="285" name="Google Shape;285;g10cc7349cec_2_2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Welcome to my showcase of “Choosing the path of pain”, also known as “A plugin system in Rust”</a:t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cc7349cec_2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cc7349cec_2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Implement smaller, self-contained experiments</a:t>
            </a:r>
            <a:endParaRPr/>
          </a:p>
        </p:txBody>
      </p:sp>
      <p:sp>
        <p:nvSpPr>
          <p:cNvPr id="294" name="Google Shape;294;g10cc7349cec_2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0cc7349cec_2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0cc7349cec_2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Start developing on the actual scary codebase</a:t>
            </a:r>
            <a:endParaRPr/>
          </a:p>
        </p:txBody>
      </p:sp>
      <p:sp>
        <p:nvSpPr>
          <p:cNvPr id="305" name="Google Shape;305;g10cc7349cec_2_3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0cc7349cec_2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0cc7349cec_2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But then you fail. (dramatic pause, next slide)</a:t>
            </a:r>
            <a:endParaRPr/>
          </a:p>
        </p:txBody>
      </p:sp>
      <p:sp>
        <p:nvSpPr>
          <p:cNvPr id="318" name="Google Shape;318;g10cc7349cec_2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cc7349cec_2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cc7349cec_2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Catastrophically. (dramatic pause, next slide)</a:t>
            </a:r>
            <a:endParaRPr/>
          </a:p>
        </p:txBody>
      </p:sp>
      <p:sp>
        <p:nvSpPr>
          <p:cNvPr id="337" name="Google Shape;337;g10cc7349cec_2_3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0cc7349cec_2_3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0cc7349cec_2_3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You learn from it, look for new approach</a:t>
            </a:r>
            <a:endParaRPr/>
          </a:p>
        </p:txBody>
      </p:sp>
      <p:sp>
        <p:nvSpPr>
          <p:cNvPr id="358" name="Google Shape;358;g10cc7349cec_2_3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cc7349cec_2_4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cc7349cec_2_4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Eventually you arrive to something good enough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Advice: learn from your mistakes; failure is the path to success</a:t>
            </a:r>
            <a:endParaRPr/>
          </a:p>
        </p:txBody>
      </p:sp>
      <p:sp>
        <p:nvSpPr>
          <p:cNvPr id="379" name="Google Shape;379;g10cc7349cec_2_4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cc7349cec_1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0cc7349cec_1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 terms of communication, my mentors were a key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Matthias is the </a:t>
            </a:r>
            <a:r>
              <a:rPr lang="en-US"/>
              <a:t>official 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Also got tons of help from Darach &amp; Heinz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Advice: Take advantage of your mentors!</a:t>
            </a:r>
            <a:endParaRPr/>
          </a:p>
        </p:txBody>
      </p:sp>
      <p:sp>
        <p:nvSpPr>
          <p:cNvPr id="405" name="Google Shape;405;g10cc7349cec_1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81787c79d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081787c79d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Personally not done, decided to make this my Final Year Project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That’s the </a:t>
            </a:r>
            <a:r>
              <a:rPr lang="en-US"/>
              <a:t>beauty</a:t>
            </a:r>
            <a:r>
              <a:rPr lang="en-US"/>
              <a:t> of open source, you can continue contributing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Benchmarks, tests, getting ready for deployment, polishing</a:t>
            </a:r>
            <a:endParaRPr/>
          </a:p>
        </p:txBody>
      </p:sp>
      <p:sp>
        <p:nvSpPr>
          <p:cNvPr id="418" name="Google Shape;418;g1081787c79d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cc7349cec_2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cc7349cec_2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Always liked CS, but never known what job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Tremor helped me find what a great job would look like: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Open Source friendly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Healthy work-life balance, open mindedness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Backend or low-ish level coding</a:t>
            </a:r>
            <a:endParaRPr/>
          </a:p>
        </p:txBody>
      </p:sp>
      <p:sp>
        <p:nvSpPr>
          <p:cNvPr id="429" name="Google Shape;429;g10cc7349cec_2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081787c79d_0_3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081787c79d_0_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1081787c79d_0_3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Computer Science Student at University of Zaragoza, which is in Spain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Always loved Open Source, worked on many projects of my own and also others out there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Wanted more real-world experience in terms of programming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Applied because I thought this mentorship combined the best of both worlds</a:t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81787c79d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81787c79d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 mentorship, I worked with Tremor: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Basically an EPS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Intends to be pretty fast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Lots of cool features for the basic operations: pattern-matching, filtering &amp; transformation</a:t>
            </a:r>
            <a:endParaRPr/>
          </a:p>
        </p:txBody>
      </p:sp>
      <p:sp>
        <p:nvSpPr>
          <p:cNvPr id="119" name="Google Shape;119;g1081787c79d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cc7349cec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cc7349cec_2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System with multiple applications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Logs in different formats and different protocols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Filtered and </a:t>
            </a:r>
            <a:r>
              <a:rPr lang="en-US"/>
              <a:t>transformed</a:t>
            </a:r>
            <a:r>
              <a:rPr lang="en-US"/>
              <a:t> into the same format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Saved in a database for later analysis</a:t>
            </a:r>
            <a:endParaRPr/>
          </a:p>
        </p:txBody>
      </p:sp>
      <p:sp>
        <p:nvSpPr>
          <p:cNvPr id="127" name="Google Shape;127;g10cc7349cec_2_1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81787c79d_0_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81787c79d_0_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The limit is your imagination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Taking Discord commands as the input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Transforming and filtering them however is needed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Outputting it as Spotify commands to control the Spotify player</a:t>
            </a:r>
            <a:endParaRPr/>
          </a:p>
        </p:txBody>
      </p:sp>
      <p:sp>
        <p:nvSpPr>
          <p:cNvPr id="135" name="Google Shape;135;g1081787c79d_0_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cc7349cec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cc7349cec_2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Main issue: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C</a:t>
            </a:r>
            <a:r>
              <a:rPr lang="en-US"/>
              <a:t>ompilation times</a:t>
            </a:r>
            <a:r>
              <a:rPr lang="en-US"/>
              <a:t> were bad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When I started it was &gt; 7 mins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Would only get worse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Even incremental changes are 10s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Not a good developer experience</a:t>
            </a:r>
            <a:endParaRPr/>
          </a:p>
        </p:txBody>
      </p:sp>
      <p:sp>
        <p:nvSpPr>
          <p:cNvPr id="145" name="Google Shape;145;g10cc7349cec_2_1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cc7349cec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cc7349cec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thing that comes with plugin systems is modularity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Decoupling deployment of executable and components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Some things are updated more regularly than others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It’s good to be able to treat them separately</a:t>
            </a:r>
            <a:endParaRPr/>
          </a:p>
        </p:txBody>
      </p:sp>
      <p:sp>
        <p:nvSpPr>
          <p:cNvPr id="153" name="Google Shape;153;g10cc7349cec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cc7349cec_2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cc7349cec_2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Other mature projects with similar requirements have been benefitting from a plugin system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Good idea to at least try</a:t>
            </a:r>
            <a:endParaRPr/>
          </a:p>
        </p:txBody>
      </p:sp>
      <p:sp>
        <p:nvSpPr>
          <p:cNvPr id="169" name="Google Shape;169;g10cc7349cec_2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" name="Google Shape;20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33550" y="1540565"/>
            <a:ext cx="8724900" cy="344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Title Slide" showMasterSp="0">
  <p:cSld name="9_Title Slide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1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" name="Google Shape;6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1633" y="7968555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Slide">
  <p:cSld name="8_Title Slide">
    <p:bg>
      <p:bgPr>
        <a:solidFill>
          <a:schemeClr val="lt1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71" name="Google Shape;7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05" y="421308"/>
            <a:ext cx="6575943" cy="124336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2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0" name="Google Shape;8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1633" y="796855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3"/>
          <p:cNvSpPr txBox="1"/>
          <p:nvPr>
            <p:ph type="ctrTitle"/>
          </p:nvPr>
        </p:nvSpPr>
        <p:spPr>
          <a:xfrm>
            <a:off x="1836241" y="1127161"/>
            <a:ext cx="8519517" cy="257839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" type="subTitle"/>
          </p:nvPr>
        </p:nvSpPr>
        <p:spPr>
          <a:xfrm>
            <a:off x="1836245" y="4061834"/>
            <a:ext cx="8519513" cy="9836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3" name="Google Shape;8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74" y="6276120"/>
            <a:ext cx="1904992" cy="39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838200" y="1197204"/>
            <a:ext cx="10515600" cy="497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▪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▪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574" y="6287843"/>
            <a:ext cx="1904992" cy="39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838200" y="1117600"/>
            <a:ext cx="5181600" cy="505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6172200" y="1117600"/>
            <a:ext cx="5181600" cy="5059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▪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5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5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574" y="6276120"/>
            <a:ext cx="1904992" cy="397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>
  <p:cSld name="2_Title Slid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720614" y="298175"/>
            <a:ext cx="4114800" cy="16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>
            <p:ph type="ctrTitle"/>
          </p:nvPr>
        </p:nvSpPr>
        <p:spPr>
          <a:xfrm>
            <a:off x="356586" y="1722553"/>
            <a:ext cx="6196553" cy="1875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b="1"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" type="subTitle"/>
          </p:nvPr>
        </p:nvSpPr>
        <p:spPr>
          <a:xfrm>
            <a:off x="356586" y="3423405"/>
            <a:ext cx="6196553" cy="71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">
  <p:cSld name="6_Title Slide">
    <p:bg>
      <p:bgPr>
        <a:noFill/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raphical user interface&#10;&#10;Description automatically generated with low confidence" id="32" name="Google Shape;3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57965" y="116648"/>
            <a:ext cx="2677448" cy="105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">
  <p:cSld name="7_Title Slide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>
  <p:cSld name="3_Title Slide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383357" y="283378"/>
            <a:ext cx="6196553" cy="18753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" type="subTitle"/>
          </p:nvPr>
        </p:nvSpPr>
        <p:spPr>
          <a:xfrm>
            <a:off x="383357" y="2272859"/>
            <a:ext cx="6196553" cy="71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20215" y="401729"/>
            <a:ext cx="4359965" cy="1153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>
  <p:cSld name="5_Title Slide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1834" y="272520"/>
            <a:ext cx="5616702" cy="1485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bg>
      <p:bgPr>
        <a:blipFill>
          <a:blip r:embed="rId2">
            <a:alphaModFix amt="0"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558276" y="1604764"/>
            <a:ext cx="8245009" cy="3146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ECAD3"/>
              </a:buClr>
              <a:buSzPts val="2800"/>
              <a:buChar char="▪"/>
              <a:defRPr sz="2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CAD3"/>
              </a:buClr>
              <a:buSzPts val="2400"/>
              <a:buChar char="•"/>
              <a:defRPr sz="2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CAD3"/>
              </a:buClr>
              <a:buSzPts val="2000"/>
              <a:buChar char="▪"/>
              <a:defRPr sz="20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CAD3"/>
              </a:buClr>
              <a:buSzPts val="1800"/>
              <a:buChar char="•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ECAD3"/>
              </a:buClr>
              <a:buSzPts val="1800"/>
              <a:buChar char="▪"/>
              <a:defRPr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0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81633" y="7968555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210" y="6335334"/>
            <a:ext cx="1869052" cy="3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6"/>
            <a:ext cx="10515600" cy="681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197204"/>
            <a:ext cx="10515600" cy="49797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EB6CF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4982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EB6CF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9849035" y="6356350"/>
            <a:ext cx="8219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5663214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741980" y="6356350"/>
            <a:ext cx="61181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43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32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nullderef.com/series/rust-plugins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nullderef.com/series/rust-plugins/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nullderef.com/series/rust-plugins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nullderef.com/series/rust-plugins/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hyperlink" Target="mailto:marioortizmanero@gmail.com" TargetMode="External"/><Relationship Id="rId5" Type="http://schemas.openxmlformats.org/officeDocument/2006/relationships/hyperlink" Target="https://nullderef.com" TargetMode="External"/><Relationship Id="rId6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6.png"/><Relationship Id="rId4" Type="http://schemas.openxmlformats.org/officeDocument/2006/relationships/hyperlink" Target="mailto:marioortizmanero@gmail.com" TargetMode="External"/><Relationship Id="rId5" Type="http://schemas.openxmlformats.org/officeDocument/2006/relationships/hyperlink" Target="https://nullderef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9062788" y="2908235"/>
            <a:ext cx="2541300" cy="2169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6237838" y="2908223"/>
            <a:ext cx="2541300" cy="216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>
            <a:off x="3412875" y="2908235"/>
            <a:ext cx="2541300" cy="216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587913" y="2908235"/>
            <a:ext cx="2541300" cy="2169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 txBox="1"/>
          <p:nvPr/>
        </p:nvSpPr>
        <p:spPr>
          <a:xfrm>
            <a:off x="585203" y="326925"/>
            <a:ext cx="7937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“choosing the path of pain”?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654450" y="5590210"/>
            <a:ext cx="10883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The only one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performant enough for Tremor is “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dynamic loading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”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2109300" y="2017095"/>
            <a:ext cx="797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Many approaches</a:t>
            </a:r>
            <a:r>
              <a:rPr lang="en-US" sz="21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717063" y="3030635"/>
            <a:ext cx="22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Scripting languages</a:t>
            </a:r>
            <a:endParaRPr i="1" sz="1000"/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112" y="3638745"/>
            <a:ext cx="991149" cy="991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113" y="3678910"/>
            <a:ext cx="910792" cy="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9382" y="3678916"/>
            <a:ext cx="823623" cy="823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750" y="3986512"/>
            <a:ext cx="910791" cy="910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7">
            <a:alphaModFix/>
          </a:blip>
          <a:srcRect b="0" l="7640" r="9399" t="0"/>
          <a:stretch/>
        </p:blipFill>
        <p:spPr>
          <a:xfrm>
            <a:off x="6284113" y="3648680"/>
            <a:ext cx="2448731" cy="12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/>
        </p:nvSpPr>
        <p:spPr>
          <a:xfrm>
            <a:off x="9109137" y="3030635"/>
            <a:ext cx="244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Dynamic loading</a:t>
            </a:r>
            <a:endParaRPr i="1" sz="1000"/>
          </a:p>
        </p:txBody>
      </p:sp>
      <p:sp>
        <p:nvSpPr>
          <p:cNvPr id="193" name="Google Shape;193;p25"/>
          <p:cNvSpPr txBox="1"/>
          <p:nvPr/>
        </p:nvSpPr>
        <p:spPr>
          <a:xfrm>
            <a:off x="3542025" y="3039035"/>
            <a:ext cx="228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WebAssembly</a:t>
            </a:r>
            <a:endParaRPr i="1" sz="1000"/>
          </a:p>
        </p:txBody>
      </p:sp>
      <p:sp>
        <p:nvSpPr>
          <p:cNvPr id="194" name="Google Shape;194;p25"/>
          <p:cNvSpPr txBox="1"/>
          <p:nvPr/>
        </p:nvSpPr>
        <p:spPr>
          <a:xfrm>
            <a:off x="6366988" y="3030635"/>
            <a:ext cx="228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Inter-Process Communication</a:t>
            </a:r>
            <a:endParaRPr i="1" sz="16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01325" y="3567286"/>
            <a:ext cx="2264225" cy="132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 rot="-5400000">
            <a:off x="2132300" y="2817826"/>
            <a:ext cx="1655400" cy="4638900"/>
          </a:xfrm>
          <a:prstGeom prst="round2SameRect">
            <a:avLst>
              <a:gd fmla="val 9183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 rot="5400000">
            <a:off x="7588600" y="2002026"/>
            <a:ext cx="1655400" cy="6270300"/>
          </a:xfrm>
          <a:prstGeom prst="round2SameRect">
            <a:avLst>
              <a:gd fmla="val 8660" name="adj1"/>
              <a:gd fmla="val 0" name="adj2"/>
            </a:avLst>
          </a:prstGeom>
          <a:solidFill>
            <a:srgbClr val="F3F3F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 txBox="1"/>
          <p:nvPr/>
        </p:nvSpPr>
        <p:spPr>
          <a:xfrm>
            <a:off x="585203" y="326925"/>
            <a:ext cx="79371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“choosing the path of pain”?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1742525" y="2291963"/>
            <a:ext cx="7113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…but dynamic loading isn’t even possible with plain Rust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Basically, 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we need to write C with Rust</a:t>
            </a: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for the interface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787504" y="4371572"/>
            <a:ext cx="4359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A plugin in an ideal world</a:t>
            </a:r>
            <a:endParaRPr i="1" sz="15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5731517" y="4371572"/>
            <a:ext cx="536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A plugin in the real, dream-shattering world</a:t>
            </a:r>
            <a:endParaRPr i="1" sz="15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7139" y="4784864"/>
            <a:ext cx="5738400" cy="1037100"/>
          </a:xfrm>
          <a:prstGeom prst="roundRect">
            <a:avLst>
              <a:gd fmla="val 10185" name="adj"/>
            </a:avLst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888" y="4784864"/>
            <a:ext cx="3808200" cy="1037100"/>
          </a:xfrm>
          <a:prstGeom prst="roundRect">
            <a:avLst>
              <a:gd fmla="val 13372" name="adj"/>
            </a:avLst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2637" y="2328375"/>
            <a:ext cx="936816" cy="103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50" y="1533083"/>
            <a:ext cx="7518948" cy="76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7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results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585200" y="3690825"/>
            <a:ext cx="42237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It works!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Still not in production, though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results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5865" y="2270649"/>
            <a:ext cx="5520276" cy="368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662" y="5847450"/>
            <a:ext cx="3203700" cy="37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1" name="Google Shape;231;p29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The results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652" y="1796377"/>
            <a:ext cx="5476800" cy="684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3" name="Google Shape;23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9336" y="2600773"/>
            <a:ext cx="3896400" cy="47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4" name="Google Shape;23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41147" y="2981622"/>
            <a:ext cx="3610500" cy="50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5" name="Google Shape;23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69557" y="4204225"/>
            <a:ext cx="5241000" cy="71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6" name="Google Shape;23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3111" y="4114125"/>
            <a:ext cx="47361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7" name="Google Shape;237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01499" y="5552086"/>
            <a:ext cx="44925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 learned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6641000" y="4171463"/>
            <a:ext cx="3603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🗄️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4. 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Organization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Issues, PRs, Kanban</a:t>
            </a:r>
            <a:endParaRPr sz="1200"/>
          </a:p>
        </p:txBody>
      </p:sp>
      <p:sp>
        <p:nvSpPr>
          <p:cNvPr id="245" name="Google Shape;245;p30"/>
          <p:cNvSpPr txBox="1"/>
          <p:nvPr/>
        </p:nvSpPr>
        <p:spPr>
          <a:xfrm>
            <a:off x="1947700" y="4202213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🦀</a:t>
            </a: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3. Rust in depth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Lots of prototypes &amp; the final implementation</a:t>
            </a:r>
            <a:endParaRPr sz="1200"/>
          </a:p>
        </p:txBody>
      </p:sp>
      <p:sp>
        <p:nvSpPr>
          <p:cNvPr id="246" name="Google Shape;246;p30"/>
          <p:cNvSpPr txBox="1"/>
          <p:nvPr/>
        </p:nvSpPr>
        <p:spPr>
          <a:xfrm>
            <a:off x="6641000" y="1704238"/>
            <a:ext cx="360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📝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2. Note-taking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https://nullderef.com/series/rust-plugins/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47" name="Google Shape;247;p30"/>
          <p:cNvSpPr txBox="1"/>
          <p:nvPr/>
        </p:nvSpPr>
        <p:spPr>
          <a:xfrm>
            <a:off x="1947700" y="1704238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📖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1. Researching on my own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About dynamic loading, ABI stability, etc</a:t>
            </a:r>
            <a:endParaRPr sz="1200"/>
          </a:p>
        </p:txBody>
      </p:sp>
      <p:sp>
        <p:nvSpPr>
          <p:cNvPr id="248" name="Google Shape;248;p30"/>
          <p:cNvSpPr/>
          <p:nvPr/>
        </p:nvSpPr>
        <p:spPr>
          <a:xfrm>
            <a:off x="6641000" y="1765900"/>
            <a:ext cx="3868200" cy="4591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>
            <a:off x="1815250" y="4124150"/>
            <a:ext cx="3868200" cy="239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 learned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6641000" y="4171463"/>
            <a:ext cx="3603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🗄️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4. Organization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Issues, PRs, Kanban</a:t>
            </a:r>
            <a:endParaRPr sz="1200"/>
          </a:p>
        </p:txBody>
      </p:sp>
      <p:sp>
        <p:nvSpPr>
          <p:cNvPr id="257" name="Google Shape;257;p31"/>
          <p:cNvSpPr txBox="1"/>
          <p:nvPr/>
        </p:nvSpPr>
        <p:spPr>
          <a:xfrm>
            <a:off x="1947700" y="4202213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🦀</a:t>
            </a: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3. Rust in depth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Lots of prototypes &amp; the final implementation</a:t>
            </a:r>
            <a:endParaRPr sz="1200"/>
          </a:p>
        </p:txBody>
      </p:sp>
      <p:sp>
        <p:nvSpPr>
          <p:cNvPr id="258" name="Google Shape;258;p31"/>
          <p:cNvSpPr txBox="1"/>
          <p:nvPr/>
        </p:nvSpPr>
        <p:spPr>
          <a:xfrm>
            <a:off x="6641000" y="1704238"/>
            <a:ext cx="360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📝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2. Note-taking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https://nullderef.com/series/rust-plugins/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59" name="Google Shape;259;p31"/>
          <p:cNvSpPr txBox="1"/>
          <p:nvPr/>
        </p:nvSpPr>
        <p:spPr>
          <a:xfrm>
            <a:off x="1947700" y="1704238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📖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1. Researching on my own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About dynamic loading, ABI stability, etc</a:t>
            </a:r>
            <a:endParaRPr sz="1200"/>
          </a:p>
        </p:txBody>
      </p:sp>
      <p:sp>
        <p:nvSpPr>
          <p:cNvPr id="260" name="Google Shape;260;p31"/>
          <p:cNvSpPr/>
          <p:nvPr/>
        </p:nvSpPr>
        <p:spPr>
          <a:xfrm>
            <a:off x="1815250" y="4124150"/>
            <a:ext cx="7990800" cy="239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 learned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6641000" y="4171463"/>
            <a:ext cx="3603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🗄️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4. Organization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Issues, PRs, Kanban</a:t>
            </a:r>
            <a:endParaRPr sz="1200"/>
          </a:p>
        </p:txBody>
      </p:sp>
      <p:sp>
        <p:nvSpPr>
          <p:cNvPr id="268" name="Google Shape;268;p32"/>
          <p:cNvSpPr txBox="1"/>
          <p:nvPr/>
        </p:nvSpPr>
        <p:spPr>
          <a:xfrm>
            <a:off x="1947700" y="4202213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🦀</a:t>
            </a: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3. Rust in depth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Lots of prototypes &amp; the final implementation</a:t>
            </a:r>
            <a:endParaRPr sz="1200"/>
          </a:p>
        </p:txBody>
      </p:sp>
      <p:sp>
        <p:nvSpPr>
          <p:cNvPr id="269" name="Google Shape;269;p32"/>
          <p:cNvSpPr txBox="1"/>
          <p:nvPr/>
        </p:nvSpPr>
        <p:spPr>
          <a:xfrm>
            <a:off x="6641000" y="1704238"/>
            <a:ext cx="360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📝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2. Note-taking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https://nullderef.com/series/rust-plugins/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70" name="Google Shape;270;p32"/>
          <p:cNvSpPr txBox="1"/>
          <p:nvPr/>
        </p:nvSpPr>
        <p:spPr>
          <a:xfrm>
            <a:off x="1947700" y="1704238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📖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1. Researching on my own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About dynamic loading, ABI stability, etc</a:t>
            </a:r>
            <a:endParaRPr sz="1200"/>
          </a:p>
        </p:txBody>
      </p:sp>
      <p:sp>
        <p:nvSpPr>
          <p:cNvPr id="271" name="Google Shape;271;p32"/>
          <p:cNvSpPr/>
          <p:nvPr/>
        </p:nvSpPr>
        <p:spPr>
          <a:xfrm>
            <a:off x="5823025" y="4124150"/>
            <a:ext cx="3983100" cy="2399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 I learned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6641000" y="4171463"/>
            <a:ext cx="36033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🗄️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4. Organization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Issues, PRs, Kanban</a:t>
            </a:r>
            <a:endParaRPr sz="1200"/>
          </a:p>
        </p:txBody>
      </p:sp>
      <p:sp>
        <p:nvSpPr>
          <p:cNvPr id="279" name="Google Shape;279;p33"/>
          <p:cNvSpPr txBox="1"/>
          <p:nvPr/>
        </p:nvSpPr>
        <p:spPr>
          <a:xfrm>
            <a:off x="1947700" y="4202213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🦀</a:t>
            </a: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72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3. Rust in depth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Lots of prototypes &amp; the final implementation</a:t>
            </a:r>
            <a:endParaRPr sz="1200"/>
          </a:p>
        </p:txBody>
      </p:sp>
      <p:sp>
        <p:nvSpPr>
          <p:cNvPr id="280" name="Google Shape;280;p33"/>
          <p:cNvSpPr txBox="1"/>
          <p:nvPr/>
        </p:nvSpPr>
        <p:spPr>
          <a:xfrm>
            <a:off x="6641000" y="1704238"/>
            <a:ext cx="36033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📝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2. Note-taking</a:t>
            </a:r>
            <a:endParaRPr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https://nullderef.com/series/rust-plugins/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81" name="Google Shape;281;p33"/>
          <p:cNvSpPr txBox="1"/>
          <p:nvPr/>
        </p:nvSpPr>
        <p:spPr>
          <a:xfrm>
            <a:off x="1947700" y="1704238"/>
            <a:ext cx="3603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📖</a:t>
            </a: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1. Researching on my own</a:t>
            </a:r>
            <a:endParaRPr b="1" sz="20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About dynamic loading, ABI stability, etc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4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288" name="Google Shape;288;p34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9" name="Google Shape;289;p34"/>
          <p:cNvCxnSpPr>
            <a:endCxn id="287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0" name="Google Shape;290;p34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4294967295" type="ctrTitle"/>
          </p:nvPr>
        </p:nvSpPr>
        <p:spPr>
          <a:xfrm>
            <a:off x="586850" y="1983300"/>
            <a:ext cx="5553900" cy="30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n-US" sz="5400">
                <a:latin typeface="Inter"/>
                <a:ea typeface="Inter"/>
                <a:cs typeface="Inter"/>
                <a:sym typeface="Inter"/>
              </a:rPr>
              <a:t>Choosing the path of pain:</a:t>
            </a:r>
            <a:endParaRPr sz="5400"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b="1" lang="en-US" sz="5400">
                <a:latin typeface="Inter"/>
                <a:ea typeface="Inter"/>
                <a:cs typeface="Inter"/>
                <a:sym typeface="Inter"/>
              </a:rPr>
              <a:t>A Plugin System in Rust</a:t>
            </a:r>
            <a:endParaRPr b="1" i="0" sz="5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5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297" name="Google Shape;297;p35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98" name="Google Shape;298;p35"/>
          <p:cNvCxnSpPr>
            <a:endCxn id="296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9" name="Google Shape;299;p35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cxnSp>
        <p:nvCxnSpPr>
          <p:cNvPr id="300" name="Google Shape;300;p35"/>
          <p:cNvCxnSpPr>
            <a:stCxn id="296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1" name="Google Shape;301;p35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308" name="Google Shape;308;p36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09" name="Google Shape;309;p36"/>
          <p:cNvCxnSpPr>
            <a:endCxn id="307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0" name="Google Shape;310;p36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sp>
        <p:nvSpPr>
          <p:cNvPr id="311" name="Google Shape;311;p36"/>
          <p:cNvSpPr/>
          <p:nvPr/>
        </p:nvSpPr>
        <p:spPr>
          <a:xfrm>
            <a:off x="686442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Implement</a:t>
            </a:r>
            <a:endParaRPr sz="1700"/>
          </a:p>
        </p:txBody>
      </p:sp>
      <p:cxnSp>
        <p:nvCxnSpPr>
          <p:cNvPr id="312" name="Google Shape;312;p36"/>
          <p:cNvCxnSpPr>
            <a:stCxn id="307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6303588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36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321" name="Google Shape;321;p37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22" name="Google Shape;322;p37"/>
          <p:cNvCxnSpPr>
            <a:endCxn id="320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3" name="Google Shape;323;p37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sp>
        <p:nvSpPr>
          <p:cNvPr id="324" name="Google Shape;324;p37"/>
          <p:cNvSpPr/>
          <p:nvPr/>
        </p:nvSpPr>
        <p:spPr>
          <a:xfrm>
            <a:off x="686442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Implement</a:t>
            </a:r>
            <a:endParaRPr sz="1700"/>
          </a:p>
        </p:txBody>
      </p:sp>
      <p:sp>
        <p:nvSpPr>
          <p:cNvPr id="325" name="Google Shape;325;p37"/>
          <p:cNvSpPr/>
          <p:nvPr/>
        </p:nvSpPr>
        <p:spPr>
          <a:xfrm>
            <a:off x="947800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Fail</a:t>
            </a:r>
            <a:endParaRPr sz="1700"/>
          </a:p>
        </p:txBody>
      </p:sp>
      <p:cxnSp>
        <p:nvCxnSpPr>
          <p:cNvPr id="326" name="Google Shape;326;p37"/>
          <p:cNvCxnSpPr>
            <a:stCxn id="320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p37"/>
          <p:cNvCxnSpPr/>
          <p:nvPr/>
        </p:nvCxnSpPr>
        <p:spPr>
          <a:xfrm>
            <a:off x="6303588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37"/>
          <p:cNvCxnSpPr/>
          <p:nvPr/>
        </p:nvCxnSpPr>
        <p:spPr>
          <a:xfrm>
            <a:off x="891582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7"/>
          <p:cNvSpPr/>
          <p:nvPr/>
        </p:nvSpPr>
        <p:spPr>
          <a:xfrm>
            <a:off x="2662950" y="5321225"/>
            <a:ext cx="7840800" cy="355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7"/>
          <p:cNvSpPr/>
          <p:nvPr/>
        </p:nvSpPr>
        <p:spPr>
          <a:xfrm>
            <a:off x="2671800" y="4839846"/>
            <a:ext cx="7840800" cy="6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1" name="Google Shape;331;p37"/>
          <p:cNvCxnSpPr>
            <a:stCxn id="329" idx="1"/>
            <a:endCxn id="320" idx="2"/>
          </p:cNvCxnSpPr>
          <p:nvPr/>
        </p:nvCxnSpPr>
        <p:spPr>
          <a:xfrm rot="10800000">
            <a:off x="2662950" y="4584875"/>
            <a:ext cx="0" cy="9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2" name="Google Shape;332;p37"/>
          <p:cNvCxnSpPr/>
          <p:nvPr/>
        </p:nvCxnSpPr>
        <p:spPr>
          <a:xfrm flipH="1" rot="10800000">
            <a:off x="10500275" y="4584675"/>
            <a:ext cx="3300" cy="9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" name="Google Shape;333;p37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340" name="Google Shape;340;p38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1" name="Google Shape;341;p38"/>
          <p:cNvCxnSpPr>
            <a:endCxn id="339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8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sp>
        <p:nvSpPr>
          <p:cNvPr id="343" name="Google Shape;343;p38"/>
          <p:cNvSpPr/>
          <p:nvPr/>
        </p:nvSpPr>
        <p:spPr>
          <a:xfrm>
            <a:off x="686442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Implement</a:t>
            </a:r>
            <a:endParaRPr sz="1700"/>
          </a:p>
        </p:txBody>
      </p:sp>
      <p:sp>
        <p:nvSpPr>
          <p:cNvPr id="344" name="Google Shape;344;p38"/>
          <p:cNvSpPr/>
          <p:nvPr/>
        </p:nvSpPr>
        <p:spPr>
          <a:xfrm>
            <a:off x="947800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Fail</a:t>
            </a:r>
            <a:endParaRPr sz="1700"/>
          </a:p>
        </p:txBody>
      </p:sp>
      <p:cxnSp>
        <p:nvCxnSpPr>
          <p:cNvPr id="345" name="Google Shape;345;p38"/>
          <p:cNvCxnSpPr>
            <a:stCxn id="339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6" name="Google Shape;346;p38"/>
          <p:cNvCxnSpPr/>
          <p:nvPr/>
        </p:nvCxnSpPr>
        <p:spPr>
          <a:xfrm>
            <a:off x="6303588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p38"/>
          <p:cNvCxnSpPr/>
          <p:nvPr/>
        </p:nvCxnSpPr>
        <p:spPr>
          <a:xfrm>
            <a:off x="891582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p38"/>
          <p:cNvSpPr/>
          <p:nvPr/>
        </p:nvSpPr>
        <p:spPr>
          <a:xfrm>
            <a:off x="2662950" y="5321225"/>
            <a:ext cx="7840800" cy="355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8"/>
          <p:cNvSpPr/>
          <p:nvPr/>
        </p:nvSpPr>
        <p:spPr>
          <a:xfrm>
            <a:off x="2671800" y="4839846"/>
            <a:ext cx="7840800" cy="6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0" name="Google Shape;350;p38"/>
          <p:cNvCxnSpPr>
            <a:stCxn id="348" idx="1"/>
            <a:endCxn id="339" idx="2"/>
          </p:cNvCxnSpPr>
          <p:nvPr/>
        </p:nvCxnSpPr>
        <p:spPr>
          <a:xfrm rot="10800000">
            <a:off x="2662950" y="4584875"/>
            <a:ext cx="0" cy="9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38"/>
          <p:cNvCxnSpPr/>
          <p:nvPr/>
        </p:nvCxnSpPr>
        <p:spPr>
          <a:xfrm flipH="1" rot="10800000">
            <a:off x="10500275" y="4584675"/>
            <a:ext cx="3300" cy="9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8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03999" y="3118374"/>
            <a:ext cx="3595876" cy="12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238" y="1676550"/>
            <a:ext cx="2549373" cy="254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361" name="Google Shape;361;p39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62" name="Google Shape;362;p39"/>
          <p:cNvCxnSpPr>
            <a:endCxn id="360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3" name="Google Shape;363;p39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sp>
        <p:nvSpPr>
          <p:cNvPr id="364" name="Google Shape;364;p39"/>
          <p:cNvSpPr/>
          <p:nvPr/>
        </p:nvSpPr>
        <p:spPr>
          <a:xfrm>
            <a:off x="686442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Implement</a:t>
            </a:r>
            <a:endParaRPr sz="1700"/>
          </a:p>
        </p:txBody>
      </p:sp>
      <p:sp>
        <p:nvSpPr>
          <p:cNvPr id="365" name="Google Shape;365;p39"/>
          <p:cNvSpPr/>
          <p:nvPr/>
        </p:nvSpPr>
        <p:spPr>
          <a:xfrm>
            <a:off x="947800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Fail</a:t>
            </a:r>
            <a:endParaRPr sz="1700"/>
          </a:p>
        </p:txBody>
      </p:sp>
      <p:cxnSp>
        <p:nvCxnSpPr>
          <p:cNvPr id="366" name="Google Shape;366;p39"/>
          <p:cNvCxnSpPr>
            <a:stCxn id="360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7" name="Google Shape;367;p39"/>
          <p:cNvCxnSpPr/>
          <p:nvPr/>
        </p:nvCxnSpPr>
        <p:spPr>
          <a:xfrm>
            <a:off x="6303588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8" name="Google Shape;368;p39"/>
          <p:cNvCxnSpPr/>
          <p:nvPr/>
        </p:nvCxnSpPr>
        <p:spPr>
          <a:xfrm>
            <a:off x="891582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9" name="Google Shape;369;p39"/>
          <p:cNvSpPr/>
          <p:nvPr/>
        </p:nvSpPr>
        <p:spPr>
          <a:xfrm>
            <a:off x="2662950" y="5321225"/>
            <a:ext cx="7840800" cy="355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9"/>
          <p:cNvSpPr/>
          <p:nvPr/>
        </p:nvSpPr>
        <p:spPr>
          <a:xfrm>
            <a:off x="2671800" y="4839846"/>
            <a:ext cx="7840800" cy="6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1" name="Google Shape;371;p39"/>
          <p:cNvCxnSpPr>
            <a:stCxn id="369" idx="1"/>
            <a:endCxn id="360" idx="2"/>
          </p:cNvCxnSpPr>
          <p:nvPr/>
        </p:nvCxnSpPr>
        <p:spPr>
          <a:xfrm rot="10800000">
            <a:off x="2662950" y="4584875"/>
            <a:ext cx="0" cy="9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2" name="Google Shape;372;p39"/>
          <p:cNvCxnSpPr/>
          <p:nvPr/>
        </p:nvCxnSpPr>
        <p:spPr>
          <a:xfrm flipH="1" rot="10800000">
            <a:off x="10500275" y="4584675"/>
            <a:ext cx="3300" cy="9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3" name="Google Shape;373;p39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4" name="Google Shape;37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0275" y="3073437"/>
            <a:ext cx="2447775" cy="18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6525" y="1076425"/>
            <a:ext cx="2221101" cy="35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/>
          <p:nvPr/>
        </p:nvSpPr>
        <p:spPr>
          <a:xfrm>
            <a:off x="163727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Learn</a:t>
            </a:r>
            <a:endParaRPr sz="1700"/>
          </a:p>
        </p:txBody>
      </p:sp>
      <p:sp>
        <p:nvSpPr>
          <p:cNvPr id="382" name="Google Shape;382;p40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83" name="Google Shape;383;p40"/>
          <p:cNvCxnSpPr>
            <a:endCxn id="381" idx="1"/>
          </p:cNvCxnSpPr>
          <p:nvPr/>
        </p:nvCxnSpPr>
        <p:spPr>
          <a:xfrm>
            <a:off x="662575" y="4100475"/>
            <a:ext cx="974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40"/>
          <p:cNvSpPr/>
          <p:nvPr/>
        </p:nvSpPr>
        <p:spPr>
          <a:xfrm>
            <a:off x="425085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Experiment</a:t>
            </a:r>
            <a:endParaRPr sz="1700"/>
          </a:p>
        </p:txBody>
      </p:sp>
      <p:sp>
        <p:nvSpPr>
          <p:cNvPr id="385" name="Google Shape;385;p40"/>
          <p:cNvSpPr/>
          <p:nvPr/>
        </p:nvSpPr>
        <p:spPr>
          <a:xfrm>
            <a:off x="6864425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Implement</a:t>
            </a:r>
            <a:endParaRPr sz="1700"/>
          </a:p>
        </p:txBody>
      </p:sp>
      <p:sp>
        <p:nvSpPr>
          <p:cNvPr id="386" name="Google Shape;386;p40"/>
          <p:cNvSpPr/>
          <p:nvPr/>
        </p:nvSpPr>
        <p:spPr>
          <a:xfrm>
            <a:off x="9478000" y="3616125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Fail</a:t>
            </a:r>
            <a:endParaRPr sz="1700"/>
          </a:p>
        </p:txBody>
      </p:sp>
      <p:cxnSp>
        <p:nvCxnSpPr>
          <p:cNvPr id="387" name="Google Shape;387;p40"/>
          <p:cNvCxnSpPr>
            <a:stCxn id="381" idx="3"/>
          </p:cNvCxnSpPr>
          <p:nvPr/>
        </p:nvCxnSpPr>
        <p:spPr>
          <a:xfrm>
            <a:off x="368867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40"/>
          <p:cNvCxnSpPr/>
          <p:nvPr/>
        </p:nvCxnSpPr>
        <p:spPr>
          <a:xfrm>
            <a:off x="6303588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9" name="Google Shape;389;p40"/>
          <p:cNvCxnSpPr/>
          <p:nvPr/>
        </p:nvCxnSpPr>
        <p:spPr>
          <a:xfrm>
            <a:off x="8915825" y="4100475"/>
            <a:ext cx="559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0" name="Google Shape;390;p40"/>
          <p:cNvSpPr/>
          <p:nvPr/>
        </p:nvSpPr>
        <p:spPr>
          <a:xfrm>
            <a:off x="2662950" y="5321225"/>
            <a:ext cx="7840800" cy="355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71800" y="4839846"/>
            <a:ext cx="7840800" cy="658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2" name="Google Shape;392;p40"/>
          <p:cNvCxnSpPr>
            <a:stCxn id="390" idx="1"/>
            <a:endCxn id="381" idx="2"/>
          </p:cNvCxnSpPr>
          <p:nvPr/>
        </p:nvCxnSpPr>
        <p:spPr>
          <a:xfrm rot="10800000">
            <a:off x="2662950" y="4584875"/>
            <a:ext cx="0" cy="91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40"/>
          <p:cNvCxnSpPr/>
          <p:nvPr/>
        </p:nvCxnSpPr>
        <p:spPr>
          <a:xfrm flipH="1" rot="10800000">
            <a:off x="10500275" y="4584675"/>
            <a:ext cx="3300" cy="956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40"/>
          <p:cNvSpPr/>
          <p:nvPr/>
        </p:nvSpPr>
        <p:spPr>
          <a:xfrm>
            <a:off x="9476225" y="2346750"/>
            <a:ext cx="2051400" cy="9687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Success</a:t>
            </a:r>
            <a:endParaRPr sz="1700"/>
          </a:p>
        </p:txBody>
      </p:sp>
      <p:sp>
        <p:nvSpPr>
          <p:cNvPr id="395" name="Google Shape;395;p40"/>
          <p:cNvSpPr/>
          <p:nvPr/>
        </p:nvSpPr>
        <p:spPr>
          <a:xfrm>
            <a:off x="7883138" y="2831100"/>
            <a:ext cx="662100" cy="484500"/>
          </a:xfrm>
          <a:prstGeom prst="roundRect">
            <a:avLst>
              <a:gd fmla="val 50000" name="adj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896071" y="3068372"/>
            <a:ext cx="662100" cy="4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7" name="Google Shape;397;p40"/>
          <p:cNvCxnSpPr>
            <a:stCxn id="385" idx="0"/>
            <a:endCxn id="395" idx="1"/>
          </p:cNvCxnSpPr>
          <p:nvPr/>
        </p:nvCxnSpPr>
        <p:spPr>
          <a:xfrm rot="10800000">
            <a:off x="7883225" y="3073425"/>
            <a:ext cx="6900" cy="54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40"/>
          <p:cNvSpPr/>
          <p:nvPr/>
        </p:nvSpPr>
        <p:spPr>
          <a:xfrm>
            <a:off x="8079846" y="2841551"/>
            <a:ext cx="662100" cy="4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9" name="Google Shape;399;p40"/>
          <p:cNvCxnSpPr>
            <a:endCxn id="394" idx="1"/>
          </p:cNvCxnSpPr>
          <p:nvPr/>
        </p:nvCxnSpPr>
        <p:spPr>
          <a:xfrm>
            <a:off x="8189825" y="2831100"/>
            <a:ext cx="1286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40"/>
          <p:cNvSpPr txBox="1"/>
          <p:nvPr/>
        </p:nvSpPr>
        <p:spPr>
          <a:xfrm>
            <a:off x="757225" y="3700275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Start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1" name="Google Shape;401;p40"/>
          <p:cNvSpPr txBox="1"/>
          <p:nvPr/>
        </p:nvSpPr>
        <p:spPr>
          <a:xfrm>
            <a:off x="8248525" y="2430900"/>
            <a:ext cx="78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???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41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7812471" y="2589925"/>
            <a:ext cx="6196500" cy="442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1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My experience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3008775" y="277970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Inter"/>
                <a:ea typeface="Inter"/>
                <a:cs typeface="Inter"/>
                <a:sym typeface="Inter"/>
              </a:rPr>
              <a:t>Matthias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0" name="Google Shape;410;p41"/>
          <p:cNvSpPr txBox="1"/>
          <p:nvPr/>
        </p:nvSpPr>
        <p:spPr>
          <a:xfrm>
            <a:off x="5196913" y="277970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Inter"/>
                <a:ea typeface="Inter"/>
                <a:cs typeface="Inter"/>
                <a:sym typeface="Inter"/>
              </a:rPr>
              <a:t>Darach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7385038" y="277970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Inter"/>
                <a:ea typeface="Inter"/>
                <a:cs typeface="Inter"/>
                <a:sym typeface="Inter"/>
              </a:rPr>
              <a:t>Heinz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12" name="Google Shape;41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8769" y="322610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5038" y="322610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14" name="Google Shape;41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6937" y="322610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next?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1" name="Google Shape;421;p42"/>
          <p:cNvSpPr txBox="1"/>
          <p:nvPr/>
        </p:nvSpPr>
        <p:spPr>
          <a:xfrm>
            <a:off x="654450" y="2107625"/>
            <a:ext cx="108831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Short</a:t>
            </a:r>
            <a:r>
              <a:rPr b="1" lang="en-US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-term</a:t>
            </a:r>
            <a:endParaRPr b="1"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You can continue contributing to the project, it's open source!</a:t>
            </a:r>
            <a:endParaRPr sz="17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2" name="Google Shape;422;p42"/>
          <p:cNvSpPr txBox="1"/>
          <p:nvPr/>
        </p:nvSpPr>
        <p:spPr>
          <a:xfrm>
            <a:off x="2416150" y="5609600"/>
            <a:ext cx="112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Inter"/>
                <a:ea typeface="Inter"/>
                <a:cs typeface="Inter"/>
                <a:sym typeface="Inter"/>
              </a:rPr>
              <a:t>(it </a:t>
            </a:r>
            <a:r>
              <a:rPr lang="en-US">
                <a:latin typeface="Inter"/>
                <a:ea typeface="Inter"/>
                <a:cs typeface="Inter"/>
                <a:sym typeface="Inter"/>
              </a:rPr>
              <a:t>works</a:t>
            </a:r>
            <a:r>
              <a:rPr lang="en-US">
                <a:latin typeface="Inter"/>
                <a:ea typeface="Inter"/>
                <a:cs typeface="Inter"/>
                <a:sym typeface="Inter"/>
              </a:rPr>
              <a:t>)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23" name="Google Shape;42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5838" y="3275775"/>
            <a:ext cx="3524249" cy="2333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4" name="Google Shape;424;p42"/>
          <p:cNvCxnSpPr/>
          <p:nvPr/>
        </p:nvCxnSpPr>
        <p:spPr>
          <a:xfrm>
            <a:off x="5620675" y="4442687"/>
            <a:ext cx="12720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" name="Google Shape;4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113388" y="3275762"/>
            <a:ext cx="3734132" cy="233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2862" y="2664675"/>
            <a:ext cx="2181176" cy="21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next?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3" name="Google Shape;433;p43"/>
          <p:cNvSpPr txBox="1"/>
          <p:nvPr/>
        </p:nvSpPr>
        <p:spPr>
          <a:xfrm>
            <a:off x="5383375" y="2739325"/>
            <a:ext cx="4543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Inter"/>
                <a:ea typeface="Inter"/>
                <a:cs typeface="Inter"/>
                <a:sym typeface="Inter"/>
              </a:rPr>
              <a:t>Long-term</a:t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Open source</a:t>
            </a:r>
            <a:r>
              <a:rPr lang="en-US" sz="2000">
                <a:latin typeface="Inter"/>
                <a:ea typeface="Inter"/>
                <a:cs typeface="Inter"/>
                <a:sym typeface="Inter"/>
              </a:rPr>
              <a:t> friendly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Healthy work-life balance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Open mindedness</a:t>
            </a:r>
            <a:endParaRPr sz="2000">
              <a:latin typeface="Inter"/>
              <a:ea typeface="Inter"/>
              <a:cs typeface="Inter"/>
              <a:sym typeface="Inter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Inter"/>
              <a:buChar char="●"/>
            </a:pPr>
            <a:r>
              <a:rPr lang="en-US" sz="2000">
                <a:latin typeface="Inter"/>
                <a:ea typeface="Inter"/>
                <a:cs typeface="Inter"/>
                <a:sym typeface="Inter"/>
              </a:rPr>
              <a:t>Backend or low-ish level coding</a:t>
            </a:r>
            <a:endParaRPr sz="20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839" y="2457888"/>
            <a:ext cx="2094600" cy="2094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4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Thanks to…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1" name="Google Shape;441;p44"/>
          <p:cNvSpPr txBox="1"/>
          <p:nvPr/>
        </p:nvSpPr>
        <p:spPr>
          <a:xfrm>
            <a:off x="4098050" y="2457750"/>
            <a:ext cx="66411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Rust open source community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for the help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All the 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Tremorites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out there for bearing with me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t/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Linux Foundation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for making this possible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44"/>
          <p:cNvSpPr txBox="1"/>
          <p:nvPr/>
        </p:nvSpPr>
        <p:spPr>
          <a:xfrm>
            <a:off x="6546675" y="5254438"/>
            <a:ext cx="4251600" cy="119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Mario Ortiz Manero</a:t>
            </a:r>
            <a:endParaRPr b="1" sz="16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marioortizmanero@gmail.com</a:t>
            </a:r>
            <a:endParaRPr sz="16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https://nullderef.com</a:t>
            </a:r>
            <a:endParaRPr sz="16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3" name="Google Shape;443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66875" y="5404650"/>
            <a:ext cx="893100" cy="893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585188" y="326913"/>
            <a:ext cx="6196553" cy="715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About myself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512" y="2629463"/>
            <a:ext cx="2563374" cy="256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1972137" y="5192825"/>
            <a:ext cx="152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900">
                <a:latin typeface="Inter"/>
                <a:ea typeface="Inter"/>
                <a:cs typeface="Inter"/>
                <a:sym typeface="Inter"/>
              </a:rPr>
              <a:t>📍 </a:t>
            </a:r>
            <a:r>
              <a:rPr i="1" lang="en-US" sz="900">
                <a:latin typeface="Inter"/>
                <a:ea typeface="Inter"/>
                <a:cs typeface="Inter"/>
                <a:sym typeface="Inter"/>
              </a:rPr>
              <a:t>Dolomites, The Alps</a:t>
            </a:r>
            <a:endParaRPr i="1"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31975" y="2314699"/>
            <a:ext cx="64449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🧍 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Mario Ortiz Manero</a:t>
            </a:r>
            <a:endParaRPr b="1"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📚 Last year Computer Science in Spain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❤️ Open source enthusiast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🦀 Wanted more real-world experience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📧 </a:t>
            </a:r>
            <a:r>
              <a:rPr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marioortizmanero@gmail.com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🌎 </a:t>
            </a:r>
            <a:r>
              <a:rPr lang="en-US" sz="2000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https://nullderef.com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Tremor?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411200" y="4793477"/>
            <a:ext cx="93696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2000"/>
              <a:buFont typeface="Noto Sans Symbols"/>
              <a:buNone/>
            </a:pP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“An early-stage </a:t>
            </a: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event processing system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for unstructured data with rich support for structural pattern-matching, filtering and transformation.”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8588" y="2399180"/>
            <a:ext cx="5054833" cy="2107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Tremor?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225" y="3134433"/>
            <a:ext cx="6745551" cy="292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3319200" y="1825803"/>
            <a:ext cx="5553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Typical example:</a:t>
            </a:r>
            <a:endParaRPr b="1"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Collecting and transforming logs from different applications into a single database</a:t>
            </a:r>
            <a:endParaRPr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What’s Tremor?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3790488" y="1823163"/>
            <a:ext cx="4611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But also possible</a:t>
            </a:r>
            <a:r>
              <a:rPr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: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A Discord bot</a:t>
            </a: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with commands</a:t>
            </a: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to control Spotify*</a:t>
            </a:r>
            <a:endParaRPr b="1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4595988" y="5773938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3F3F3F"/>
                </a:solidFill>
                <a:latin typeface="Inter"/>
                <a:ea typeface="Inter"/>
                <a:cs typeface="Inter"/>
                <a:sym typeface="Inter"/>
              </a:rPr>
              <a:t>And more!</a:t>
            </a:r>
            <a:endParaRPr sz="2000">
              <a:solidFill>
                <a:srgbClr val="3F3F3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5662349" y="5450851"/>
            <a:ext cx="3805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*unimplemented </a:t>
            </a:r>
            <a:r>
              <a:rPr i="1" lang="en-US" sz="9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yet</a:t>
            </a:r>
            <a:endParaRPr i="1" sz="9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5495" y="2860175"/>
            <a:ext cx="6881028" cy="26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400" y="1317250"/>
            <a:ext cx="11129198" cy="554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a Plugin System?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9" name="Google Shape;149;p22"/>
          <p:cNvCxnSpPr/>
          <p:nvPr/>
        </p:nvCxnSpPr>
        <p:spPr>
          <a:xfrm flipH="1">
            <a:off x="7270479" y="4617775"/>
            <a:ext cx="386700" cy="1097700"/>
          </a:xfrm>
          <a:prstGeom prst="straightConnector1">
            <a:avLst/>
          </a:prstGeom>
          <a:noFill/>
          <a:ln cap="flat" cmpd="sng" w="762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>
            <a:off x="7474925" y="4693925"/>
            <a:ext cx="2555100" cy="916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base64 postprocessor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7469226" y="3923125"/>
            <a:ext cx="2555100" cy="64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YAML codec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7465524" y="3164900"/>
            <a:ext cx="2555100" cy="64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Spotify connector</a:t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7460075" y="2406700"/>
            <a:ext cx="2555100" cy="648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Discord connector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2326801" y="3272401"/>
            <a:ext cx="3509100" cy="1461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3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a Plugin System?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1" name="Google Shape;161;p23"/>
          <p:cNvCxnSpPr/>
          <p:nvPr/>
        </p:nvCxnSpPr>
        <p:spPr>
          <a:xfrm flipH="1" rot="10800000">
            <a:off x="5946641" y="2710691"/>
            <a:ext cx="1401300" cy="864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5948420" y="4148915"/>
            <a:ext cx="1368300" cy="119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3" name="Google Shape;163;p23"/>
          <p:cNvCxnSpPr/>
          <p:nvPr/>
        </p:nvCxnSpPr>
        <p:spPr>
          <a:xfrm>
            <a:off x="5948413" y="4459306"/>
            <a:ext cx="1357800" cy="666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64" name="Google Shape;164;p23"/>
          <p:cNvCxnSpPr/>
          <p:nvPr/>
        </p:nvCxnSpPr>
        <p:spPr>
          <a:xfrm flipH="1" rot="10800000">
            <a:off x="5942008" y="3473756"/>
            <a:ext cx="1426800" cy="398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4704" y="3263800"/>
            <a:ext cx="3418773" cy="1489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/>
        </p:nvSpPr>
        <p:spPr>
          <a:xfrm>
            <a:off x="585188" y="326913"/>
            <a:ext cx="61965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B6CF"/>
              </a:buClr>
              <a:buSzPts val="3600"/>
              <a:buFont typeface="Noto Sans Symbols"/>
              <a:buNone/>
            </a:pPr>
            <a:r>
              <a:rPr b="1" lang="en-US" sz="3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Why a Plugin System?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536" y="2346749"/>
            <a:ext cx="3706574" cy="163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886" y="4202653"/>
            <a:ext cx="3706575" cy="1414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range Red">
      <a:dk1>
        <a:srgbClr val="000000"/>
      </a:dk1>
      <a:lt1>
        <a:srgbClr val="FFFFFF"/>
      </a:lt1>
      <a:dk2>
        <a:srgbClr val="3F3F3F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326DA5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